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Lst>
  <p:sldSz cx="10693400" cy="15122525"/>
  <p:notesSz cx="6858000" cy="9144000"/>
  <p:defaultTextStyle>
    <a:defPPr>
      <a:defRPr lang="el-GR"/>
    </a:defPPr>
    <a:lvl1pPr marL="0" algn="l" defTabSz="1474268" rtl="0" eaLnBrk="1" latinLnBrk="0" hangingPunct="1">
      <a:defRPr sz="2900" kern="1200">
        <a:solidFill>
          <a:schemeClr val="tx1"/>
        </a:solidFill>
        <a:latin typeface="+mn-lt"/>
        <a:ea typeface="+mn-ea"/>
        <a:cs typeface="+mn-cs"/>
      </a:defRPr>
    </a:lvl1pPr>
    <a:lvl2pPr marL="737134" algn="l" defTabSz="1474268" rtl="0" eaLnBrk="1" latinLnBrk="0" hangingPunct="1">
      <a:defRPr sz="2900" kern="1200">
        <a:solidFill>
          <a:schemeClr val="tx1"/>
        </a:solidFill>
        <a:latin typeface="+mn-lt"/>
        <a:ea typeface="+mn-ea"/>
        <a:cs typeface="+mn-cs"/>
      </a:defRPr>
    </a:lvl2pPr>
    <a:lvl3pPr marL="1474268" algn="l" defTabSz="1474268" rtl="0" eaLnBrk="1" latinLnBrk="0" hangingPunct="1">
      <a:defRPr sz="2900" kern="1200">
        <a:solidFill>
          <a:schemeClr val="tx1"/>
        </a:solidFill>
        <a:latin typeface="+mn-lt"/>
        <a:ea typeface="+mn-ea"/>
        <a:cs typeface="+mn-cs"/>
      </a:defRPr>
    </a:lvl3pPr>
    <a:lvl4pPr marL="2211403" algn="l" defTabSz="1474268" rtl="0" eaLnBrk="1" latinLnBrk="0" hangingPunct="1">
      <a:defRPr sz="2900" kern="1200">
        <a:solidFill>
          <a:schemeClr val="tx1"/>
        </a:solidFill>
        <a:latin typeface="+mn-lt"/>
        <a:ea typeface="+mn-ea"/>
        <a:cs typeface="+mn-cs"/>
      </a:defRPr>
    </a:lvl4pPr>
    <a:lvl5pPr marL="2948537" algn="l" defTabSz="1474268" rtl="0" eaLnBrk="1" latinLnBrk="0" hangingPunct="1">
      <a:defRPr sz="2900" kern="1200">
        <a:solidFill>
          <a:schemeClr val="tx1"/>
        </a:solidFill>
        <a:latin typeface="+mn-lt"/>
        <a:ea typeface="+mn-ea"/>
        <a:cs typeface="+mn-cs"/>
      </a:defRPr>
    </a:lvl5pPr>
    <a:lvl6pPr marL="3685670" algn="l" defTabSz="1474268" rtl="0" eaLnBrk="1" latinLnBrk="0" hangingPunct="1">
      <a:defRPr sz="2900" kern="1200">
        <a:solidFill>
          <a:schemeClr val="tx1"/>
        </a:solidFill>
        <a:latin typeface="+mn-lt"/>
        <a:ea typeface="+mn-ea"/>
        <a:cs typeface="+mn-cs"/>
      </a:defRPr>
    </a:lvl6pPr>
    <a:lvl7pPr marL="4422805" algn="l" defTabSz="1474268" rtl="0" eaLnBrk="1" latinLnBrk="0" hangingPunct="1">
      <a:defRPr sz="2900" kern="1200">
        <a:solidFill>
          <a:schemeClr val="tx1"/>
        </a:solidFill>
        <a:latin typeface="+mn-lt"/>
        <a:ea typeface="+mn-ea"/>
        <a:cs typeface="+mn-cs"/>
      </a:defRPr>
    </a:lvl7pPr>
    <a:lvl8pPr marL="5159938" algn="l" defTabSz="1474268" rtl="0" eaLnBrk="1" latinLnBrk="0" hangingPunct="1">
      <a:defRPr sz="2900" kern="1200">
        <a:solidFill>
          <a:schemeClr val="tx1"/>
        </a:solidFill>
        <a:latin typeface="+mn-lt"/>
        <a:ea typeface="+mn-ea"/>
        <a:cs typeface="+mn-cs"/>
      </a:defRPr>
    </a:lvl8pPr>
    <a:lvl9pPr marL="5897072" algn="l" defTabSz="1474268" rtl="0" eaLnBrk="1" latinLnBrk="0" hangingPunct="1">
      <a:defRPr sz="2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763">
          <p15:clr>
            <a:srgbClr val="A4A3A4"/>
          </p15:clr>
        </p15:guide>
        <p15:guide id="2" pos="336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3180" y="66"/>
      </p:cViewPr>
      <p:guideLst>
        <p:guide orient="horz" pos="4763"/>
        <p:guide pos="3369"/>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802006" y="4697787"/>
            <a:ext cx="9089390" cy="3241542"/>
          </a:xfrm>
        </p:spPr>
        <p:txBody>
          <a:bodyPr/>
          <a:lstStyle/>
          <a:p>
            <a:r>
              <a:rPr lang="el-GR"/>
              <a:t>Kλικ για επεξεργασία του τίτλου</a:t>
            </a:r>
          </a:p>
        </p:txBody>
      </p:sp>
      <p:sp>
        <p:nvSpPr>
          <p:cNvPr id="3" name="2 - Υπότιτλος"/>
          <p:cNvSpPr>
            <a:spLocks noGrp="1"/>
          </p:cNvSpPr>
          <p:nvPr>
            <p:ph type="subTitle" idx="1"/>
          </p:nvPr>
        </p:nvSpPr>
        <p:spPr>
          <a:xfrm>
            <a:off x="1604010" y="8569432"/>
            <a:ext cx="7485380" cy="3864645"/>
          </a:xfrm>
        </p:spPr>
        <p:txBody>
          <a:bodyPr/>
          <a:lstStyle>
            <a:lvl1pPr marL="0" indent="0" algn="ctr">
              <a:buNone/>
              <a:defRPr>
                <a:solidFill>
                  <a:schemeClr val="tx1">
                    <a:tint val="75000"/>
                  </a:schemeClr>
                </a:solidFill>
              </a:defRPr>
            </a:lvl1pPr>
            <a:lvl2pPr marL="737134" indent="0" algn="ctr">
              <a:buNone/>
              <a:defRPr>
                <a:solidFill>
                  <a:schemeClr val="tx1">
                    <a:tint val="75000"/>
                  </a:schemeClr>
                </a:solidFill>
              </a:defRPr>
            </a:lvl2pPr>
            <a:lvl3pPr marL="1474268" indent="0" algn="ctr">
              <a:buNone/>
              <a:defRPr>
                <a:solidFill>
                  <a:schemeClr val="tx1">
                    <a:tint val="75000"/>
                  </a:schemeClr>
                </a:solidFill>
              </a:defRPr>
            </a:lvl3pPr>
            <a:lvl4pPr marL="2211403" indent="0" algn="ctr">
              <a:buNone/>
              <a:defRPr>
                <a:solidFill>
                  <a:schemeClr val="tx1">
                    <a:tint val="75000"/>
                  </a:schemeClr>
                </a:solidFill>
              </a:defRPr>
            </a:lvl4pPr>
            <a:lvl5pPr marL="2948537" indent="0" algn="ctr">
              <a:buNone/>
              <a:defRPr>
                <a:solidFill>
                  <a:schemeClr val="tx1">
                    <a:tint val="75000"/>
                  </a:schemeClr>
                </a:solidFill>
              </a:defRPr>
            </a:lvl5pPr>
            <a:lvl6pPr marL="3685670" indent="0" algn="ctr">
              <a:buNone/>
              <a:defRPr>
                <a:solidFill>
                  <a:schemeClr val="tx1">
                    <a:tint val="75000"/>
                  </a:schemeClr>
                </a:solidFill>
              </a:defRPr>
            </a:lvl6pPr>
            <a:lvl7pPr marL="4422805" indent="0" algn="ctr">
              <a:buNone/>
              <a:defRPr>
                <a:solidFill>
                  <a:schemeClr val="tx1">
                    <a:tint val="75000"/>
                  </a:schemeClr>
                </a:solidFill>
              </a:defRPr>
            </a:lvl7pPr>
            <a:lvl8pPr marL="5159938" indent="0" algn="ctr">
              <a:buNone/>
              <a:defRPr>
                <a:solidFill>
                  <a:schemeClr val="tx1">
                    <a:tint val="75000"/>
                  </a:schemeClr>
                </a:solidFill>
              </a:defRPr>
            </a:lvl8pPr>
            <a:lvl9pPr marL="5897072" indent="0" algn="ctr">
              <a:buNone/>
              <a:defRPr>
                <a:solidFill>
                  <a:schemeClr val="tx1">
                    <a:tint val="75000"/>
                  </a:schemeClr>
                </a:solidFill>
              </a:defRPr>
            </a:lvl9pPr>
          </a:lstStyle>
          <a:p>
            <a:r>
              <a:rPr lang="el-GR"/>
              <a:t>Κάντε κλικ για να επεξεργαστείτε τον υπότιτλο του υποδείγματος</a:t>
            </a:r>
          </a:p>
        </p:txBody>
      </p:sp>
      <p:sp>
        <p:nvSpPr>
          <p:cNvPr id="4" name="3 - Θέση ημερομηνίας"/>
          <p:cNvSpPr>
            <a:spLocks noGrp="1"/>
          </p:cNvSpPr>
          <p:nvPr>
            <p:ph type="dt" sz="half" idx="10"/>
          </p:nvPr>
        </p:nvSpPr>
        <p:spPr/>
        <p:txBody>
          <a:bodyPr/>
          <a:lstStyle/>
          <a:p>
            <a:fld id="{1123018E-230E-479C-96EF-48C6CCCA17DE}" type="datetimeFigureOut">
              <a:rPr lang="el-GR" smtClean="0"/>
              <a:pPr/>
              <a:t>28/06/2024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5D5A5A8-8373-49FE-AC13-E47C924AA95B}" type="slidenum">
              <a:rPr lang="el-GR" smtClean="0"/>
              <a:pPr/>
              <a:t>‹#›</a:t>
            </a:fld>
            <a:endParaRPr lang="el-G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κατακόρυφου κειμένου"/>
          <p:cNvSpPr>
            <a:spLocks noGrp="1"/>
          </p:cNvSpPr>
          <p:nvPr>
            <p:ph type="body" orient="vert" idx="1"/>
          </p:nvPr>
        </p:nvSpPr>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1123018E-230E-479C-96EF-48C6CCCA17DE}" type="datetimeFigureOut">
              <a:rPr lang="el-GR" smtClean="0"/>
              <a:pPr/>
              <a:t>28/06/2024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5D5A5A8-8373-49FE-AC13-E47C924AA95B}"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8140723" y="1130693"/>
            <a:ext cx="2526686" cy="24084021"/>
          </a:xfrm>
        </p:spPr>
        <p:txBody>
          <a:bodyPr vert="eaVert"/>
          <a:lstStyle/>
          <a:p>
            <a:r>
              <a:rPr lang="el-GR"/>
              <a:t>Kλικ για επεξεργασία του τίτλου</a:t>
            </a:r>
          </a:p>
        </p:txBody>
      </p:sp>
      <p:sp>
        <p:nvSpPr>
          <p:cNvPr id="3" name="2 - Θέση κατακόρυφου κειμένου"/>
          <p:cNvSpPr>
            <a:spLocks noGrp="1"/>
          </p:cNvSpPr>
          <p:nvPr>
            <p:ph type="body" orient="vert" idx="1"/>
          </p:nvPr>
        </p:nvSpPr>
        <p:spPr>
          <a:xfrm>
            <a:off x="560663" y="1130693"/>
            <a:ext cx="7401839" cy="24084021"/>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1123018E-230E-479C-96EF-48C6CCCA17DE}" type="datetimeFigureOut">
              <a:rPr lang="el-GR" smtClean="0"/>
              <a:pPr/>
              <a:t>28/06/2024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5D5A5A8-8373-49FE-AC13-E47C924AA95B}"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idx="1"/>
          </p:nvPr>
        </p:nvSpPr>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1123018E-230E-479C-96EF-48C6CCCA17DE}" type="datetimeFigureOut">
              <a:rPr lang="el-GR" smtClean="0"/>
              <a:pPr/>
              <a:t>28/06/2024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5D5A5A8-8373-49FE-AC13-E47C924AA95B}"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844705" y="9717626"/>
            <a:ext cx="9089390" cy="3003501"/>
          </a:xfrm>
        </p:spPr>
        <p:txBody>
          <a:bodyPr anchor="t"/>
          <a:lstStyle>
            <a:lvl1pPr algn="l">
              <a:defRPr sz="6500" b="1" cap="all"/>
            </a:lvl1pPr>
          </a:lstStyle>
          <a:p>
            <a:r>
              <a:rPr lang="el-GR"/>
              <a:t>Kλικ για επεξεργασία του τίτλου</a:t>
            </a:r>
          </a:p>
        </p:txBody>
      </p:sp>
      <p:sp>
        <p:nvSpPr>
          <p:cNvPr id="3" name="2 - Θέση κειμένου"/>
          <p:cNvSpPr>
            <a:spLocks noGrp="1"/>
          </p:cNvSpPr>
          <p:nvPr>
            <p:ph type="body" idx="1"/>
          </p:nvPr>
        </p:nvSpPr>
        <p:spPr>
          <a:xfrm>
            <a:off x="844705" y="6409575"/>
            <a:ext cx="9089390" cy="3308051"/>
          </a:xfrm>
        </p:spPr>
        <p:txBody>
          <a:bodyPr anchor="b"/>
          <a:lstStyle>
            <a:lvl1pPr marL="0" indent="0">
              <a:buNone/>
              <a:defRPr sz="3200">
                <a:solidFill>
                  <a:schemeClr val="tx1">
                    <a:tint val="75000"/>
                  </a:schemeClr>
                </a:solidFill>
              </a:defRPr>
            </a:lvl1pPr>
            <a:lvl2pPr marL="737134" indent="0">
              <a:buNone/>
              <a:defRPr sz="2900">
                <a:solidFill>
                  <a:schemeClr val="tx1">
                    <a:tint val="75000"/>
                  </a:schemeClr>
                </a:solidFill>
              </a:defRPr>
            </a:lvl2pPr>
            <a:lvl3pPr marL="1474268" indent="0">
              <a:buNone/>
              <a:defRPr sz="2500">
                <a:solidFill>
                  <a:schemeClr val="tx1">
                    <a:tint val="75000"/>
                  </a:schemeClr>
                </a:solidFill>
              </a:defRPr>
            </a:lvl3pPr>
            <a:lvl4pPr marL="2211403" indent="0">
              <a:buNone/>
              <a:defRPr sz="2300">
                <a:solidFill>
                  <a:schemeClr val="tx1">
                    <a:tint val="75000"/>
                  </a:schemeClr>
                </a:solidFill>
              </a:defRPr>
            </a:lvl4pPr>
            <a:lvl5pPr marL="2948537" indent="0">
              <a:buNone/>
              <a:defRPr sz="2300">
                <a:solidFill>
                  <a:schemeClr val="tx1">
                    <a:tint val="75000"/>
                  </a:schemeClr>
                </a:solidFill>
              </a:defRPr>
            </a:lvl5pPr>
            <a:lvl6pPr marL="3685670" indent="0">
              <a:buNone/>
              <a:defRPr sz="2300">
                <a:solidFill>
                  <a:schemeClr val="tx1">
                    <a:tint val="75000"/>
                  </a:schemeClr>
                </a:solidFill>
              </a:defRPr>
            </a:lvl6pPr>
            <a:lvl7pPr marL="4422805" indent="0">
              <a:buNone/>
              <a:defRPr sz="2300">
                <a:solidFill>
                  <a:schemeClr val="tx1">
                    <a:tint val="75000"/>
                  </a:schemeClr>
                </a:solidFill>
              </a:defRPr>
            </a:lvl7pPr>
            <a:lvl8pPr marL="5159938" indent="0">
              <a:buNone/>
              <a:defRPr sz="2300">
                <a:solidFill>
                  <a:schemeClr val="tx1">
                    <a:tint val="75000"/>
                  </a:schemeClr>
                </a:solidFill>
              </a:defRPr>
            </a:lvl8pPr>
            <a:lvl9pPr marL="5897072" indent="0">
              <a:buNone/>
              <a:defRPr sz="2300">
                <a:solidFill>
                  <a:schemeClr val="tx1">
                    <a:tint val="75000"/>
                  </a:schemeClr>
                </a:solidFill>
              </a:defRPr>
            </a:lvl9pPr>
          </a:lstStyle>
          <a:p>
            <a:pPr lvl="0"/>
            <a:r>
              <a:rPr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1123018E-230E-479C-96EF-48C6CCCA17DE}" type="datetimeFigureOut">
              <a:rPr lang="el-GR" smtClean="0"/>
              <a:pPr/>
              <a:t>28/06/2024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5D5A5A8-8373-49FE-AC13-E47C924AA95B}"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sz="half" idx="1"/>
          </p:nvPr>
        </p:nvSpPr>
        <p:spPr>
          <a:xfrm>
            <a:off x="560662" y="6588099"/>
            <a:ext cx="4964263" cy="18626612"/>
          </a:xfrm>
        </p:spPr>
        <p:txBody>
          <a:bodyPr/>
          <a:lstStyle>
            <a:lvl1pPr>
              <a:defRPr sz="4500"/>
            </a:lvl1pPr>
            <a:lvl2pPr>
              <a:defRPr sz="3900"/>
            </a:lvl2pPr>
            <a:lvl3pPr>
              <a:defRPr sz="3200"/>
            </a:lvl3pPr>
            <a:lvl4pPr>
              <a:defRPr sz="2900"/>
            </a:lvl4pPr>
            <a:lvl5pPr>
              <a:defRPr sz="2900"/>
            </a:lvl5pPr>
            <a:lvl6pPr>
              <a:defRPr sz="2900"/>
            </a:lvl6pPr>
            <a:lvl7pPr>
              <a:defRPr sz="2900"/>
            </a:lvl7pPr>
            <a:lvl8pPr>
              <a:defRPr sz="2900"/>
            </a:lvl8pPr>
            <a:lvl9pPr>
              <a:defRPr sz="29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περιεχομένου"/>
          <p:cNvSpPr>
            <a:spLocks noGrp="1"/>
          </p:cNvSpPr>
          <p:nvPr>
            <p:ph sz="half" idx="2"/>
          </p:nvPr>
        </p:nvSpPr>
        <p:spPr>
          <a:xfrm>
            <a:off x="5703147" y="6588099"/>
            <a:ext cx="4964263" cy="18626612"/>
          </a:xfrm>
        </p:spPr>
        <p:txBody>
          <a:bodyPr/>
          <a:lstStyle>
            <a:lvl1pPr>
              <a:defRPr sz="4500"/>
            </a:lvl1pPr>
            <a:lvl2pPr>
              <a:defRPr sz="3900"/>
            </a:lvl2pPr>
            <a:lvl3pPr>
              <a:defRPr sz="3200"/>
            </a:lvl3pPr>
            <a:lvl4pPr>
              <a:defRPr sz="2900"/>
            </a:lvl4pPr>
            <a:lvl5pPr>
              <a:defRPr sz="2900"/>
            </a:lvl5pPr>
            <a:lvl6pPr>
              <a:defRPr sz="2900"/>
            </a:lvl6pPr>
            <a:lvl7pPr>
              <a:defRPr sz="2900"/>
            </a:lvl7pPr>
            <a:lvl8pPr>
              <a:defRPr sz="2900"/>
            </a:lvl8pPr>
            <a:lvl9pPr>
              <a:defRPr sz="29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ημερομηνίας"/>
          <p:cNvSpPr>
            <a:spLocks noGrp="1"/>
          </p:cNvSpPr>
          <p:nvPr>
            <p:ph type="dt" sz="half" idx="10"/>
          </p:nvPr>
        </p:nvSpPr>
        <p:spPr/>
        <p:txBody>
          <a:bodyPr/>
          <a:lstStyle/>
          <a:p>
            <a:fld id="{1123018E-230E-479C-96EF-48C6CCCA17DE}" type="datetimeFigureOut">
              <a:rPr lang="el-GR" smtClean="0"/>
              <a:pPr/>
              <a:t>28/06/2024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55D5A5A8-8373-49FE-AC13-E47C924AA95B}"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534671" y="605605"/>
            <a:ext cx="9624060" cy="2520421"/>
          </a:xfrm>
        </p:spPr>
        <p:txBody>
          <a:bodyPr/>
          <a:lstStyle>
            <a:lvl1pPr>
              <a:defRPr/>
            </a:lvl1pPr>
          </a:lstStyle>
          <a:p>
            <a:r>
              <a:rPr lang="el-GR"/>
              <a:t>Kλικ για επεξεργασία του τίτλου</a:t>
            </a:r>
          </a:p>
        </p:txBody>
      </p:sp>
      <p:sp>
        <p:nvSpPr>
          <p:cNvPr id="3" name="2 - Θέση κειμένου"/>
          <p:cNvSpPr>
            <a:spLocks noGrp="1"/>
          </p:cNvSpPr>
          <p:nvPr>
            <p:ph type="body" idx="1"/>
          </p:nvPr>
        </p:nvSpPr>
        <p:spPr>
          <a:xfrm>
            <a:off x="534672" y="3385066"/>
            <a:ext cx="4724775" cy="1410734"/>
          </a:xfrm>
        </p:spPr>
        <p:txBody>
          <a:bodyPr anchor="b"/>
          <a:lstStyle>
            <a:lvl1pPr marL="0" indent="0">
              <a:buNone/>
              <a:defRPr sz="3900" b="1"/>
            </a:lvl1pPr>
            <a:lvl2pPr marL="737134" indent="0">
              <a:buNone/>
              <a:defRPr sz="3200" b="1"/>
            </a:lvl2pPr>
            <a:lvl3pPr marL="1474268" indent="0">
              <a:buNone/>
              <a:defRPr sz="2900" b="1"/>
            </a:lvl3pPr>
            <a:lvl4pPr marL="2211403" indent="0">
              <a:buNone/>
              <a:defRPr sz="2500" b="1"/>
            </a:lvl4pPr>
            <a:lvl5pPr marL="2948537" indent="0">
              <a:buNone/>
              <a:defRPr sz="2500" b="1"/>
            </a:lvl5pPr>
            <a:lvl6pPr marL="3685670" indent="0">
              <a:buNone/>
              <a:defRPr sz="2500" b="1"/>
            </a:lvl6pPr>
            <a:lvl7pPr marL="4422805" indent="0">
              <a:buNone/>
              <a:defRPr sz="2500" b="1"/>
            </a:lvl7pPr>
            <a:lvl8pPr marL="5159938" indent="0">
              <a:buNone/>
              <a:defRPr sz="2500" b="1"/>
            </a:lvl8pPr>
            <a:lvl9pPr marL="5897072" indent="0">
              <a:buNone/>
              <a:defRPr sz="2500" b="1"/>
            </a:lvl9pPr>
          </a:lstStyle>
          <a:p>
            <a:pPr lvl="0"/>
            <a:r>
              <a:rPr lang="el-GR"/>
              <a:t>Kλικ για επεξεργασία των στυλ του υποδείγματος</a:t>
            </a:r>
          </a:p>
        </p:txBody>
      </p:sp>
      <p:sp>
        <p:nvSpPr>
          <p:cNvPr id="4" name="3 - Θέση περιεχομένου"/>
          <p:cNvSpPr>
            <a:spLocks noGrp="1"/>
          </p:cNvSpPr>
          <p:nvPr>
            <p:ph sz="half" idx="2"/>
          </p:nvPr>
        </p:nvSpPr>
        <p:spPr>
          <a:xfrm>
            <a:off x="534672" y="4795800"/>
            <a:ext cx="4724775" cy="8712956"/>
          </a:xfrm>
        </p:spPr>
        <p:txBody>
          <a:bodyPr/>
          <a:lstStyle>
            <a:lvl1pPr>
              <a:defRPr sz="3900"/>
            </a:lvl1pPr>
            <a:lvl2pPr>
              <a:defRPr sz="3200"/>
            </a:lvl2pPr>
            <a:lvl3pPr>
              <a:defRPr sz="2900"/>
            </a:lvl3pPr>
            <a:lvl4pPr>
              <a:defRPr sz="2500"/>
            </a:lvl4pPr>
            <a:lvl5pPr>
              <a:defRPr sz="2500"/>
            </a:lvl5pPr>
            <a:lvl6pPr>
              <a:defRPr sz="2500"/>
            </a:lvl6pPr>
            <a:lvl7pPr>
              <a:defRPr sz="2500"/>
            </a:lvl7pPr>
            <a:lvl8pPr>
              <a:defRPr sz="2500"/>
            </a:lvl8pPr>
            <a:lvl9pPr>
              <a:defRPr sz="25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κειμένου"/>
          <p:cNvSpPr>
            <a:spLocks noGrp="1"/>
          </p:cNvSpPr>
          <p:nvPr>
            <p:ph type="body" sz="quarter" idx="3"/>
          </p:nvPr>
        </p:nvSpPr>
        <p:spPr>
          <a:xfrm>
            <a:off x="5432100" y="3385066"/>
            <a:ext cx="4726632" cy="1410734"/>
          </a:xfrm>
        </p:spPr>
        <p:txBody>
          <a:bodyPr anchor="b"/>
          <a:lstStyle>
            <a:lvl1pPr marL="0" indent="0">
              <a:buNone/>
              <a:defRPr sz="3900" b="1"/>
            </a:lvl1pPr>
            <a:lvl2pPr marL="737134" indent="0">
              <a:buNone/>
              <a:defRPr sz="3200" b="1"/>
            </a:lvl2pPr>
            <a:lvl3pPr marL="1474268" indent="0">
              <a:buNone/>
              <a:defRPr sz="2900" b="1"/>
            </a:lvl3pPr>
            <a:lvl4pPr marL="2211403" indent="0">
              <a:buNone/>
              <a:defRPr sz="2500" b="1"/>
            </a:lvl4pPr>
            <a:lvl5pPr marL="2948537" indent="0">
              <a:buNone/>
              <a:defRPr sz="2500" b="1"/>
            </a:lvl5pPr>
            <a:lvl6pPr marL="3685670" indent="0">
              <a:buNone/>
              <a:defRPr sz="2500" b="1"/>
            </a:lvl6pPr>
            <a:lvl7pPr marL="4422805" indent="0">
              <a:buNone/>
              <a:defRPr sz="2500" b="1"/>
            </a:lvl7pPr>
            <a:lvl8pPr marL="5159938" indent="0">
              <a:buNone/>
              <a:defRPr sz="2500" b="1"/>
            </a:lvl8pPr>
            <a:lvl9pPr marL="5897072" indent="0">
              <a:buNone/>
              <a:defRPr sz="2500" b="1"/>
            </a:lvl9pPr>
          </a:lstStyle>
          <a:p>
            <a:pPr lvl="0"/>
            <a:r>
              <a:rPr lang="el-GR"/>
              <a:t>Kλικ για επεξεργασία των στυλ του υποδείγματος</a:t>
            </a:r>
          </a:p>
        </p:txBody>
      </p:sp>
      <p:sp>
        <p:nvSpPr>
          <p:cNvPr id="6" name="5 - Θέση περιεχομένου"/>
          <p:cNvSpPr>
            <a:spLocks noGrp="1"/>
          </p:cNvSpPr>
          <p:nvPr>
            <p:ph sz="quarter" idx="4"/>
          </p:nvPr>
        </p:nvSpPr>
        <p:spPr>
          <a:xfrm>
            <a:off x="5432100" y="4795800"/>
            <a:ext cx="4726632" cy="8712956"/>
          </a:xfrm>
        </p:spPr>
        <p:txBody>
          <a:bodyPr/>
          <a:lstStyle>
            <a:lvl1pPr>
              <a:defRPr sz="3900"/>
            </a:lvl1pPr>
            <a:lvl2pPr>
              <a:defRPr sz="3200"/>
            </a:lvl2pPr>
            <a:lvl3pPr>
              <a:defRPr sz="2900"/>
            </a:lvl3pPr>
            <a:lvl4pPr>
              <a:defRPr sz="2500"/>
            </a:lvl4pPr>
            <a:lvl5pPr>
              <a:defRPr sz="2500"/>
            </a:lvl5pPr>
            <a:lvl6pPr>
              <a:defRPr sz="2500"/>
            </a:lvl6pPr>
            <a:lvl7pPr>
              <a:defRPr sz="2500"/>
            </a:lvl7pPr>
            <a:lvl8pPr>
              <a:defRPr sz="2500"/>
            </a:lvl8pPr>
            <a:lvl9pPr>
              <a:defRPr sz="25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6 - Θέση ημερομηνίας"/>
          <p:cNvSpPr>
            <a:spLocks noGrp="1"/>
          </p:cNvSpPr>
          <p:nvPr>
            <p:ph type="dt" sz="half" idx="10"/>
          </p:nvPr>
        </p:nvSpPr>
        <p:spPr/>
        <p:txBody>
          <a:bodyPr/>
          <a:lstStyle/>
          <a:p>
            <a:fld id="{1123018E-230E-479C-96EF-48C6CCCA17DE}" type="datetimeFigureOut">
              <a:rPr lang="el-GR" smtClean="0"/>
              <a:pPr/>
              <a:t>28/06/2024</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55D5A5A8-8373-49FE-AC13-E47C924AA95B}"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ημερομηνίας"/>
          <p:cNvSpPr>
            <a:spLocks noGrp="1"/>
          </p:cNvSpPr>
          <p:nvPr>
            <p:ph type="dt" sz="half" idx="10"/>
          </p:nvPr>
        </p:nvSpPr>
        <p:spPr/>
        <p:txBody>
          <a:bodyPr/>
          <a:lstStyle/>
          <a:p>
            <a:fld id="{1123018E-230E-479C-96EF-48C6CCCA17DE}" type="datetimeFigureOut">
              <a:rPr lang="el-GR" smtClean="0"/>
              <a:pPr/>
              <a:t>28/06/2024</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55D5A5A8-8373-49FE-AC13-E47C924AA95B}"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1123018E-230E-479C-96EF-48C6CCCA17DE}" type="datetimeFigureOut">
              <a:rPr lang="el-GR" smtClean="0"/>
              <a:pPr/>
              <a:t>28/06/2024</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55D5A5A8-8373-49FE-AC13-E47C924AA95B}"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34671" y="602100"/>
            <a:ext cx="3518056" cy="2562428"/>
          </a:xfrm>
        </p:spPr>
        <p:txBody>
          <a:bodyPr anchor="b"/>
          <a:lstStyle>
            <a:lvl1pPr algn="l">
              <a:defRPr sz="3200" b="1"/>
            </a:lvl1pPr>
          </a:lstStyle>
          <a:p>
            <a:r>
              <a:rPr lang="el-GR"/>
              <a:t>Kλικ για επεξεργασία του τίτλου</a:t>
            </a:r>
          </a:p>
        </p:txBody>
      </p:sp>
      <p:sp>
        <p:nvSpPr>
          <p:cNvPr id="3" name="2 - Θέση περιεχομένου"/>
          <p:cNvSpPr>
            <a:spLocks noGrp="1"/>
          </p:cNvSpPr>
          <p:nvPr>
            <p:ph idx="1"/>
          </p:nvPr>
        </p:nvSpPr>
        <p:spPr>
          <a:xfrm>
            <a:off x="4180821" y="602102"/>
            <a:ext cx="5977908" cy="12906656"/>
          </a:xfrm>
        </p:spPr>
        <p:txBody>
          <a:bodyPr/>
          <a:lstStyle>
            <a:lvl1pPr>
              <a:defRPr sz="5200"/>
            </a:lvl1pPr>
            <a:lvl2pPr>
              <a:defRPr sz="4500"/>
            </a:lvl2pPr>
            <a:lvl3pPr>
              <a:defRPr sz="3900"/>
            </a:lvl3pPr>
            <a:lvl4pPr>
              <a:defRPr sz="3200"/>
            </a:lvl4pPr>
            <a:lvl5pPr>
              <a:defRPr sz="3200"/>
            </a:lvl5pPr>
            <a:lvl6pPr>
              <a:defRPr sz="3200"/>
            </a:lvl6pPr>
            <a:lvl7pPr>
              <a:defRPr sz="3200"/>
            </a:lvl7pPr>
            <a:lvl8pPr>
              <a:defRPr sz="3200"/>
            </a:lvl8pPr>
            <a:lvl9pPr>
              <a:defRPr sz="32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κειμένου"/>
          <p:cNvSpPr>
            <a:spLocks noGrp="1"/>
          </p:cNvSpPr>
          <p:nvPr>
            <p:ph type="body" sz="half" idx="2"/>
          </p:nvPr>
        </p:nvSpPr>
        <p:spPr>
          <a:xfrm>
            <a:off x="534671" y="3164531"/>
            <a:ext cx="3518056" cy="10344228"/>
          </a:xfrm>
        </p:spPr>
        <p:txBody>
          <a:bodyPr/>
          <a:lstStyle>
            <a:lvl1pPr marL="0" indent="0">
              <a:buNone/>
              <a:defRPr sz="2300"/>
            </a:lvl1pPr>
            <a:lvl2pPr marL="737134" indent="0">
              <a:buNone/>
              <a:defRPr sz="2000"/>
            </a:lvl2pPr>
            <a:lvl3pPr marL="1474268" indent="0">
              <a:buNone/>
              <a:defRPr sz="1600"/>
            </a:lvl3pPr>
            <a:lvl4pPr marL="2211403" indent="0">
              <a:buNone/>
              <a:defRPr sz="1500"/>
            </a:lvl4pPr>
            <a:lvl5pPr marL="2948537" indent="0">
              <a:buNone/>
              <a:defRPr sz="1500"/>
            </a:lvl5pPr>
            <a:lvl6pPr marL="3685670" indent="0">
              <a:buNone/>
              <a:defRPr sz="1500"/>
            </a:lvl6pPr>
            <a:lvl7pPr marL="4422805" indent="0">
              <a:buNone/>
              <a:defRPr sz="1500"/>
            </a:lvl7pPr>
            <a:lvl8pPr marL="5159938" indent="0">
              <a:buNone/>
              <a:defRPr sz="1500"/>
            </a:lvl8pPr>
            <a:lvl9pPr marL="5897072" indent="0">
              <a:buNone/>
              <a:defRPr sz="15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1123018E-230E-479C-96EF-48C6CCCA17DE}" type="datetimeFigureOut">
              <a:rPr lang="el-GR" smtClean="0"/>
              <a:pPr/>
              <a:t>28/06/2024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55D5A5A8-8373-49FE-AC13-E47C924AA95B}"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2095982" y="10585768"/>
            <a:ext cx="6416040" cy="1249710"/>
          </a:xfrm>
        </p:spPr>
        <p:txBody>
          <a:bodyPr anchor="b"/>
          <a:lstStyle>
            <a:lvl1pPr algn="l">
              <a:defRPr sz="3200" b="1"/>
            </a:lvl1pPr>
          </a:lstStyle>
          <a:p>
            <a:r>
              <a:rPr lang="el-GR"/>
              <a:t>Kλικ για επεξεργασία του τίτλου</a:t>
            </a:r>
          </a:p>
        </p:txBody>
      </p:sp>
      <p:sp>
        <p:nvSpPr>
          <p:cNvPr id="3" name="2 - Θέση εικόνας"/>
          <p:cNvSpPr>
            <a:spLocks noGrp="1"/>
          </p:cNvSpPr>
          <p:nvPr>
            <p:ph type="pic" idx="1"/>
          </p:nvPr>
        </p:nvSpPr>
        <p:spPr>
          <a:xfrm>
            <a:off x="2095982" y="1351227"/>
            <a:ext cx="6416040" cy="9073515"/>
          </a:xfrm>
        </p:spPr>
        <p:txBody>
          <a:bodyPr/>
          <a:lstStyle>
            <a:lvl1pPr marL="0" indent="0">
              <a:buNone/>
              <a:defRPr sz="5200"/>
            </a:lvl1pPr>
            <a:lvl2pPr marL="737134" indent="0">
              <a:buNone/>
              <a:defRPr sz="4500"/>
            </a:lvl2pPr>
            <a:lvl3pPr marL="1474268" indent="0">
              <a:buNone/>
              <a:defRPr sz="3900"/>
            </a:lvl3pPr>
            <a:lvl4pPr marL="2211403" indent="0">
              <a:buNone/>
              <a:defRPr sz="3200"/>
            </a:lvl4pPr>
            <a:lvl5pPr marL="2948537" indent="0">
              <a:buNone/>
              <a:defRPr sz="3200"/>
            </a:lvl5pPr>
            <a:lvl6pPr marL="3685670" indent="0">
              <a:buNone/>
              <a:defRPr sz="3200"/>
            </a:lvl6pPr>
            <a:lvl7pPr marL="4422805" indent="0">
              <a:buNone/>
              <a:defRPr sz="3200"/>
            </a:lvl7pPr>
            <a:lvl8pPr marL="5159938" indent="0">
              <a:buNone/>
              <a:defRPr sz="3200"/>
            </a:lvl8pPr>
            <a:lvl9pPr marL="5897072" indent="0">
              <a:buNone/>
              <a:defRPr sz="3200"/>
            </a:lvl9pPr>
          </a:lstStyle>
          <a:p>
            <a:endParaRPr lang="el-GR"/>
          </a:p>
        </p:txBody>
      </p:sp>
      <p:sp>
        <p:nvSpPr>
          <p:cNvPr id="4" name="3 - Θέση κειμένου"/>
          <p:cNvSpPr>
            <a:spLocks noGrp="1"/>
          </p:cNvSpPr>
          <p:nvPr>
            <p:ph type="body" sz="half" idx="2"/>
          </p:nvPr>
        </p:nvSpPr>
        <p:spPr>
          <a:xfrm>
            <a:off x="2095982" y="11835480"/>
            <a:ext cx="6416040" cy="1774795"/>
          </a:xfrm>
        </p:spPr>
        <p:txBody>
          <a:bodyPr/>
          <a:lstStyle>
            <a:lvl1pPr marL="0" indent="0">
              <a:buNone/>
              <a:defRPr sz="2300"/>
            </a:lvl1pPr>
            <a:lvl2pPr marL="737134" indent="0">
              <a:buNone/>
              <a:defRPr sz="2000"/>
            </a:lvl2pPr>
            <a:lvl3pPr marL="1474268" indent="0">
              <a:buNone/>
              <a:defRPr sz="1600"/>
            </a:lvl3pPr>
            <a:lvl4pPr marL="2211403" indent="0">
              <a:buNone/>
              <a:defRPr sz="1500"/>
            </a:lvl4pPr>
            <a:lvl5pPr marL="2948537" indent="0">
              <a:buNone/>
              <a:defRPr sz="1500"/>
            </a:lvl5pPr>
            <a:lvl6pPr marL="3685670" indent="0">
              <a:buNone/>
              <a:defRPr sz="1500"/>
            </a:lvl6pPr>
            <a:lvl7pPr marL="4422805" indent="0">
              <a:buNone/>
              <a:defRPr sz="1500"/>
            </a:lvl7pPr>
            <a:lvl8pPr marL="5159938" indent="0">
              <a:buNone/>
              <a:defRPr sz="1500"/>
            </a:lvl8pPr>
            <a:lvl9pPr marL="5897072" indent="0">
              <a:buNone/>
              <a:defRPr sz="15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1123018E-230E-479C-96EF-48C6CCCA17DE}" type="datetimeFigureOut">
              <a:rPr lang="el-GR" smtClean="0"/>
              <a:pPr/>
              <a:t>28/06/2024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55D5A5A8-8373-49FE-AC13-E47C924AA95B}"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534671" y="605605"/>
            <a:ext cx="9624060" cy="2520421"/>
          </a:xfrm>
          <a:prstGeom prst="rect">
            <a:avLst/>
          </a:prstGeom>
        </p:spPr>
        <p:txBody>
          <a:bodyPr vert="horz" lIns="147427" tIns="73713" rIns="147427" bIns="73713" rtlCol="0" anchor="ctr">
            <a:normAutofit/>
          </a:bodyPr>
          <a:lstStyle/>
          <a:p>
            <a:r>
              <a:rPr lang="el-GR"/>
              <a:t>Kλικ για επεξεργασία του τίτλου</a:t>
            </a:r>
          </a:p>
        </p:txBody>
      </p:sp>
      <p:sp>
        <p:nvSpPr>
          <p:cNvPr id="3" name="2 - Θέση κειμένου"/>
          <p:cNvSpPr>
            <a:spLocks noGrp="1"/>
          </p:cNvSpPr>
          <p:nvPr>
            <p:ph type="body" idx="1"/>
          </p:nvPr>
        </p:nvSpPr>
        <p:spPr>
          <a:xfrm>
            <a:off x="534671" y="3528591"/>
            <a:ext cx="9624060" cy="9980167"/>
          </a:xfrm>
          <a:prstGeom prst="rect">
            <a:avLst/>
          </a:prstGeom>
        </p:spPr>
        <p:txBody>
          <a:bodyPr vert="horz" lIns="147427" tIns="73713" rIns="147427" bIns="73713"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2"/>
          </p:nvPr>
        </p:nvSpPr>
        <p:spPr>
          <a:xfrm>
            <a:off x="534671" y="14016343"/>
            <a:ext cx="2495127" cy="805135"/>
          </a:xfrm>
          <a:prstGeom prst="rect">
            <a:avLst/>
          </a:prstGeom>
        </p:spPr>
        <p:txBody>
          <a:bodyPr vert="horz" lIns="147427" tIns="73713" rIns="147427" bIns="73713" rtlCol="0" anchor="ctr"/>
          <a:lstStyle>
            <a:lvl1pPr algn="l">
              <a:defRPr sz="2000">
                <a:solidFill>
                  <a:schemeClr val="tx1">
                    <a:tint val="75000"/>
                  </a:schemeClr>
                </a:solidFill>
              </a:defRPr>
            </a:lvl1pPr>
          </a:lstStyle>
          <a:p>
            <a:fld id="{1123018E-230E-479C-96EF-48C6CCCA17DE}" type="datetimeFigureOut">
              <a:rPr lang="el-GR" smtClean="0"/>
              <a:pPr/>
              <a:t>28/06/2024</a:t>
            </a:fld>
            <a:endParaRPr lang="el-GR"/>
          </a:p>
        </p:txBody>
      </p:sp>
      <p:sp>
        <p:nvSpPr>
          <p:cNvPr id="5" name="4 - Θέση υποσέλιδου"/>
          <p:cNvSpPr>
            <a:spLocks noGrp="1"/>
          </p:cNvSpPr>
          <p:nvPr>
            <p:ph type="ftr" sz="quarter" idx="3"/>
          </p:nvPr>
        </p:nvSpPr>
        <p:spPr>
          <a:xfrm>
            <a:off x="3653580" y="14016343"/>
            <a:ext cx="3386244" cy="805135"/>
          </a:xfrm>
          <a:prstGeom prst="rect">
            <a:avLst/>
          </a:prstGeom>
        </p:spPr>
        <p:txBody>
          <a:bodyPr vert="horz" lIns="147427" tIns="73713" rIns="147427" bIns="73713" rtlCol="0" anchor="ctr"/>
          <a:lstStyle>
            <a:lvl1pPr algn="ctr">
              <a:defRPr sz="20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7663604" y="14016343"/>
            <a:ext cx="2495127" cy="805135"/>
          </a:xfrm>
          <a:prstGeom prst="rect">
            <a:avLst/>
          </a:prstGeom>
        </p:spPr>
        <p:txBody>
          <a:bodyPr vert="horz" lIns="147427" tIns="73713" rIns="147427" bIns="73713" rtlCol="0" anchor="ctr"/>
          <a:lstStyle>
            <a:lvl1pPr algn="r">
              <a:defRPr sz="2000">
                <a:solidFill>
                  <a:schemeClr val="tx1">
                    <a:tint val="75000"/>
                  </a:schemeClr>
                </a:solidFill>
              </a:defRPr>
            </a:lvl1pPr>
          </a:lstStyle>
          <a:p>
            <a:fld id="{55D5A5A8-8373-49FE-AC13-E47C924AA95B}" type="slidenum">
              <a:rPr lang="el-GR" smtClean="0"/>
              <a:pPr/>
              <a:t>‹#›</a:t>
            </a:fld>
            <a:endParaRPr lang="el-GR"/>
          </a:p>
        </p:txBody>
      </p:sp>
      <p:pic>
        <p:nvPicPr>
          <p:cNvPr id="8" name="Picture 7"/>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0" y="73154"/>
            <a:ext cx="10693400" cy="14976216"/>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474268" rtl="0" eaLnBrk="1" latinLnBrk="0" hangingPunct="1">
        <a:spcBef>
          <a:spcPct val="0"/>
        </a:spcBef>
        <a:buNone/>
        <a:defRPr sz="7100" kern="1200">
          <a:solidFill>
            <a:schemeClr val="tx1"/>
          </a:solidFill>
          <a:latin typeface="+mj-lt"/>
          <a:ea typeface="+mj-ea"/>
          <a:cs typeface="+mj-cs"/>
        </a:defRPr>
      </a:lvl1pPr>
    </p:titleStyle>
    <p:bodyStyle>
      <a:lvl1pPr marL="552850" indent="-552850" algn="l" defTabSz="1474268" rtl="0" eaLnBrk="1" latinLnBrk="0" hangingPunct="1">
        <a:spcBef>
          <a:spcPct val="20000"/>
        </a:spcBef>
        <a:buFont typeface="Arial" pitchFamily="34" charset="0"/>
        <a:buChar char="•"/>
        <a:defRPr sz="5200" kern="1200">
          <a:solidFill>
            <a:schemeClr val="tx1"/>
          </a:solidFill>
          <a:latin typeface="+mn-lt"/>
          <a:ea typeface="+mn-ea"/>
          <a:cs typeface="+mn-cs"/>
        </a:defRPr>
      </a:lvl1pPr>
      <a:lvl2pPr marL="1197843" indent="-460710" algn="l" defTabSz="1474268" rtl="0" eaLnBrk="1" latinLnBrk="0" hangingPunct="1">
        <a:spcBef>
          <a:spcPct val="20000"/>
        </a:spcBef>
        <a:buFont typeface="Arial" pitchFamily="34" charset="0"/>
        <a:buChar char="–"/>
        <a:defRPr sz="4500" kern="1200">
          <a:solidFill>
            <a:schemeClr val="tx1"/>
          </a:solidFill>
          <a:latin typeface="+mn-lt"/>
          <a:ea typeface="+mn-ea"/>
          <a:cs typeface="+mn-cs"/>
        </a:defRPr>
      </a:lvl2pPr>
      <a:lvl3pPr marL="1842835" indent="-368567" algn="l" defTabSz="1474268" rtl="0" eaLnBrk="1" latinLnBrk="0" hangingPunct="1">
        <a:spcBef>
          <a:spcPct val="20000"/>
        </a:spcBef>
        <a:buFont typeface="Arial" pitchFamily="34" charset="0"/>
        <a:buChar char="•"/>
        <a:defRPr sz="3900" kern="1200">
          <a:solidFill>
            <a:schemeClr val="tx1"/>
          </a:solidFill>
          <a:latin typeface="+mn-lt"/>
          <a:ea typeface="+mn-ea"/>
          <a:cs typeface="+mn-cs"/>
        </a:defRPr>
      </a:lvl3pPr>
      <a:lvl4pPr marL="2579970" indent="-368567" algn="l" defTabSz="1474268" rtl="0" eaLnBrk="1" latinLnBrk="0" hangingPunct="1">
        <a:spcBef>
          <a:spcPct val="20000"/>
        </a:spcBef>
        <a:buFont typeface="Arial" pitchFamily="34" charset="0"/>
        <a:buChar char="–"/>
        <a:defRPr sz="3200" kern="1200">
          <a:solidFill>
            <a:schemeClr val="tx1"/>
          </a:solidFill>
          <a:latin typeface="+mn-lt"/>
          <a:ea typeface="+mn-ea"/>
          <a:cs typeface="+mn-cs"/>
        </a:defRPr>
      </a:lvl4pPr>
      <a:lvl5pPr marL="3317103" indent="-368567" algn="l" defTabSz="1474268" rtl="0" eaLnBrk="1" latinLnBrk="0" hangingPunct="1">
        <a:spcBef>
          <a:spcPct val="20000"/>
        </a:spcBef>
        <a:buFont typeface="Arial" pitchFamily="34" charset="0"/>
        <a:buChar char="»"/>
        <a:defRPr sz="3200" kern="1200">
          <a:solidFill>
            <a:schemeClr val="tx1"/>
          </a:solidFill>
          <a:latin typeface="+mn-lt"/>
          <a:ea typeface="+mn-ea"/>
          <a:cs typeface="+mn-cs"/>
        </a:defRPr>
      </a:lvl5pPr>
      <a:lvl6pPr marL="4054237" indent="-368567" algn="l" defTabSz="1474268" rtl="0" eaLnBrk="1" latinLnBrk="0" hangingPunct="1">
        <a:spcBef>
          <a:spcPct val="20000"/>
        </a:spcBef>
        <a:buFont typeface="Arial" pitchFamily="34" charset="0"/>
        <a:buChar char="•"/>
        <a:defRPr sz="3200" kern="1200">
          <a:solidFill>
            <a:schemeClr val="tx1"/>
          </a:solidFill>
          <a:latin typeface="+mn-lt"/>
          <a:ea typeface="+mn-ea"/>
          <a:cs typeface="+mn-cs"/>
        </a:defRPr>
      </a:lvl6pPr>
      <a:lvl7pPr marL="4791372" indent="-368567" algn="l" defTabSz="1474268" rtl="0" eaLnBrk="1" latinLnBrk="0" hangingPunct="1">
        <a:spcBef>
          <a:spcPct val="20000"/>
        </a:spcBef>
        <a:buFont typeface="Arial" pitchFamily="34" charset="0"/>
        <a:buChar char="•"/>
        <a:defRPr sz="3200" kern="1200">
          <a:solidFill>
            <a:schemeClr val="tx1"/>
          </a:solidFill>
          <a:latin typeface="+mn-lt"/>
          <a:ea typeface="+mn-ea"/>
          <a:cs typeface="+mn-cs"/>
        </a:defRPr>
      </a:lvl7pPr>
      <a:lvl8pPr marL="5528505" indent="-368567" algn="l" defTabSz="1474268" rtl="0" eaLnBrk="1" latinLnBrk="0" hangingPunct="1">
        <a:spcBef>
          <a:spcPct val="20000"/>
        </a:spcBef>
        <a:buFont typeface="Arial" pitchFamily="34" charset="0"/>
        <a:buChar char="•"/>
        <a:defRPr sz="3200" kern="1200">
          <a:solidFill>
            <a:schemeClr val="tx1"/>
          </a:solidFill>
          <a:latin typeface="+mn-lt"/>
          <a:ea typeface="+mn-ea"/>
          <a:cs typeface="+mn-cs"/>
        </a:defRPr>
      </a:lvl8pPr>
      <a:lvl9pPr marL="6265640" indent="-368567" algn="l" defTabSz="1474268" rtl="0" eaLnBrk="1" latinLnBrk="0" hangingPunct="1">
        <a:spcBef>
          <a:spcPct val="20000"/>
        </a:spcBef>
        <a:buFont typeface="Arial" pitchFamily="34" charset="0"/>
        <a:buChar char="•"/>
        <a:defRPr sz="3200" kern="1200">
          <a:solidFill>
            <a:schemeClr val="tx1"/>
          </a:solidFill>
          <a:latin typeface="+mn-lt"/>
          <a:ea typeface="+mn-ea"/>
          <a:cs typeface="+mn-cs"/>
        </a:defRPr>
      </a:lvl9pPr>
    </p:bodyStyle>
    <p:otherStyle>
      <a:defPPr>
        <a:defRPr lang="el-GR"/>
      </a:defPPr>
      <a:lvl1pPr marL="0" algn="l" defTabSz="1474268" rtl="0" eaLnBrk="1" latinLnBrk="0" hangingPunct="1">
        <a:defRPr sz="2900" kern="1200">
          <a:solidFill>
            <a:schemeClr val="tx1"/>
          </a:solidFill>
          <a:latin typeface="+mn-lt"/>
          <a:ea typeface="+mn-ea"/>
          <a:cs typeface="+mn-cs"/>
        </a:defRPr>
      </a:lvl1pPr>
      <a:lvl2pPr marL="737134" algn="l" defTabSz="1474268" rtl="0" eaLnBrk="1" latinLnBrk="0" hangingPunct="1">
        <a:defRPr sz="2900" kern="1200">
          <a:solidFill>
            <a:schemeClr val="tx1"/>
          </a:solidFill>
          <a:latin typeface="+mn-lt"/>
          <a:ea typeface="+mn-ea"/>
          <a:cs typeface="+mn-cs"/>
        </a:defRPr>
      </a:lvl2pPr>
      <a:lvl3pPr marL="1474268" algn="l" defTabSz="1474268" rtl="0" eaLnBrk="1" latinLnBrk="0" hangingPunct="1">
        <a:defRPr sz="2900" kern="1200">
          <a:solidFill>
            <a:schemeClr val="tx1"/>
          </a:solidFill>
          <a:latin typeface="+mn-lt"/>
          <a:ea typeface="+mn-ea"/>
          <a:cs typeface="+mn-cs"/>
        </a:defRPr>
      </a:lvl3pPr>
      <a:lvl4pPr marL="2211403" algn="l" defTabSz="1474268" rtl="0" eaLnBrk="1" latinLnBrk="0" hangingPunct="1">
        <a:defRPr sz="2900" kern="1200">
          <a:solidFill>
            <a:schemeClr val="tx1"/>
          </a:solidFill>
          <a:latin typeface="+mn-lt"/>
          <a:ea typeface="+mn-ea"/>
          <a:cs typeface="+mn-cs"/>
        </a:defRPr>
      </a:lvl4pPr>
      <a:lvl5pPr marL="2948537" algn="l" defTabSz="1474268" rtl="0" eaLnBrk="1" latinLnBrk="0" hangingPunct="1">
        <a:defRPr sz="2900" kern="1200">
          <a:solidFill>
            <a:schemeClr val="tx1"/>
          </a:solidFill>
          <a:latin typeface="+mn-lt"/>
          <a:ea typeface="+mn-ea"/>
          <a:cs typeface="+mn-cs"/>
        </a:defRPr>
      </a:lvl5pPr>
      <a:lvl6pPr marL="3685670" algn="l" defTabSz="1474268" rtl="0" eaLnBrk="1" latinLnBrk="0" hangingPunct="1">
        <a:defRPr sz="2900" kern="1200">
          <a:solidFill>
            <a:schemeClr val="tx1"/>
          </a:solidFill>
          <a:latin typeface="+mn-lt"/>
          <a:ea typeface="+mn-ea"/>
          <a:cs typeface="+mn-cs"/>
        </a:defRPr>
      </a:lvl6pPr>
      <a:lvl7pPr marL="4422805" algn="l" defTabSz="1474268" rtl="0" eaLnBrk="1" latinLnBrk="0" hangingPunct="1">
        <a:defRPr sz="2900" kern="1200">
          <a:solidFill>
            <a:schemeClr val="tx1"/>
          </a:solidFill>
          <a:latin typeface="+mn-lt"/>
          <a:ea typeface="+mn-ea"/>
          <a:cs typeface="+mn-cs"/>
        </a:defRPr>
      </a:lvl7pPr>
      <a:lvl8pPr marL="5159938" algn="l" defTabSz="1474268" rtl="0" eaLnBrk="1" latinLnBrk="0" hangingPunct="1">
        <a:defRPr sz="2900" kern="1200">
          <a:solidFill>
            <a:schemeClr val="tx1"/>
          </a:solidFill>
          <a:latin typeface="+mn-lt"/>
          <a:ea typeface="+mn-ea"/>
          <a:cs typeface="+mn-cs"/>
        </a:defRPr>
      </a:lvl8pPr>
      <a:lvl9pPr marL="5897072" algn="l" defTabSz="1474268" rtl="0" eaLnBrk="1" latinLnBrk="0" hangingPunct="1">
        <a:defRPr sz="2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TextBox"/>
          <p:cNvSpPr txBox="1"/>
          <p:nvPr/>
        </p:nvSpPr>
        <p:spPr>
          <a:xfrm>
            <a:off x="820292" y="4695458"/>
            <a:ext cx="9145016" cy="1600438"/>
          </a:xfrm>
          <a:prstGeom prst="rect">
            <a:avLst/>
          </a:prstGeom>
          <a:noFill/>
        </p:spPr>
        <p:txBody>
          <a:bodyPr wrap="square" rtlCol="0">
            <a:spAutoFit/>
          </a:bodyPr>
          <a:lstStyle/>
          <a:p>
            <a:pPr algn="just"/>
            <a:r>
              <a:rPr lang="en-US" sz="1200" dirty="0">
                <a:solidFill>
                  <a:srgbClr val="002060"/>
                </a:solidFill>
                <a:latin typeface="Verdana" pitchFamily="34" charset="0"/>
                <a:ea typeface="Verdana" pitchFamily="34" charset="0"/>
                <a:cs typeface="Verdana" pitchFamily="34" charset="0"/>
              </a:rPr>
              <a:t>The enterprise </a:t>
            </a:r>
            <a:r>
              <a:rPr lang="en-US" sz="1200" b="1" dirty="0">
                <a:solidFill>
                  <a:srgbClr val="002060"/>
                </a:solidFill>
                <a:latin typeface="Verdana" pitchFamily="34" charset="0"/>
                <a:ea typeface="Verdana" pitchFamily="34" charset="0"/>
                <a:cs typeface="Verdana" pitchFamily="34" charset="0"/>
              </a:rPr>
              <a:t>TECHNOROI SA  </a:t>
            </a:r>
            <a:r>
              <a:rPr lang="en-US" sz="1200" dirty="0">
                <a:solidFill>
                  <a:srgbClr val="002060"/>
                </a:solidFill>
                <a:latin typeface="Verdana" pitchFamily="34" charset="0"/>
                <a:ea typeface="Verdana" pitchFamily="34" charset="0"/>
                <a:cs typeface="Verdana" pitchFamily="34" charset="0"/>
              </a:rPr>
              <a:t>based in </a:t>
            </a:r>
            <a:r>
              <a:rPr lang="en-US" sz="1200" b="1" dirty="0">
                <a:solidFill>
                  <a:srgbClr val="002060"/>
                </a:solidFill>
                <a:latin typeface="Verdana" pitchFamily="34" charset="0"/>
                <a:ea typeface="Verdana" pitchFamily="34" charset="0"/>
                <a:cs typeface="Verdana" pitchFamily="34" charset="0"/>
              </a:rPr>
              <a:t>ATTIKI</a:t>
            </a:r>
            <a:r>
              <a:rPr lang="en-US" sz="1200" dirty="0">
                <a:solidFill>
                  <a:srgbClr val="002060"/>
                </a:solidFill>
                <a:latin typeface="Verdana" pitchFamily="34" charset="0"/>
                <a:ea typeface="Verdana" pitchFamily="34" charset="0"/>
                <a:cs typeface="Verdana" pitchFamily="34" charset="0"/>
              </a:rPr>
              <a:t> region, has joined the Action “Competitiveness Toolbox” with a total budget of  </a:t>
            </a:r>
            <a:r>
              <a:rPr lang="en-US" sz="1200" b="1" dirty="0">
                <a:solidFill>
                  <a:srgbClr val="002060"/>
                </a:solidFill>
                <a:latin typeface="Verdana" pitchFamily="34" charset="0"/>
                <a:ea typeface="Verdana" pitchFamily="34" charset="0"/>
                <a:cs typeface="Verdana" pitchFamily="34" charset="0"/>
              </a:rPr>
              <a:t>400 million €</a:t>
            </a:r>
            <a:r>
              <a:rPr lang="en-US" sz="1200" dirty="0">
                <a:solidFill>
                  <a:srgbClr val="002060"/>
                </a:solidFill>
                <a:latin typeface="Verdana" pitchFamily="34" charset="0"/>
                <a:ea typeface="Verdana" pitchFamily="34" charset="0"/>
                <a:cs typeface="Verdana" pitchFamily="34" charset="0"/>
              </a:rPr>
              <a:t>. The Action aims at supporting existing small and very small enterprises, in order to upgrade and improve their competitive position in domestic and international markets, by investing in the modernization of their production equipment and by adopting product certifications. </a:t>
            </a:r>
          </a:p>
          <a:p>
            <a:pPr algn="just"/>
            <a:endParaRPr lang="en-US" sz="1200" dirty="0">
              <a:solidFill>
                <a:srgbClr val="002060"/>
              </a:solidFill>
              <a:latin typeface="Verdana" pitchFamily="34" charset="0"/>
              <a:ea typeface="Verdana" pitchFamily="34" charset="0"/>
              <a:cs typeface="Verdana" pitchFamily="34" charset="0"/>
            </a:endParaRPr>
          </a:p>
          <a:p>
            <a:pPr algn="just"/>
            <a:endParaRPr lang="el-GR" sz="1200" dirty="0">
              <a:solidFill>
                <a:srgbClr val="002060"/>
              </a:solidFill>
              <a:latin typeface="Verdana" pitchFamily="34" charset="0"/>
              <a:ea typeface="Verdana" pitchFamily="34" charset="0"/>
              <a:cs typeface="Verdana" pitchFamily="34" charset="0"/>
            </a:endParaRPr>
          </a:p>
          <a:p>
            <a:pPr algn="just"/>
            <a:r>
              <a:rPr lang="en-US" sz="1200" dirty="0">
                <a:solidFill>
                  <a:srgbClr val="002060"/>
                </a:solidFill>
                <a:latin typeface="Verdana" pitchFamily="34" charset="0"/>
                <a:ea typeface="Verdana" pitchFamily="34" charset="0"/>
                <a:cs typeface="Verdana" pitchFamily="34" charset="0"/>
              </a:rPr>
              <a:t>The investment’s total budget is</a:t>
            </a:r>
            <a:r>
              <a:rPr lang="el-GR" sz="1200" b="1" dirty="0">
                <a:solidFill>
                  <a:schemeClr val="tx2">
                    <a:lumMod val="75000"/>
                  </a:schemeClr>
                </a:solidFill>
                <a:effectLst/>
                <a:latin typeface="Verdana" panose="020B0604030504040204" pitchFamily="34" charset="0"/>
                <a:ea typeface="Verdana" panose="020B0604030504040204" pitchFamily="34" charset="0"/>
                <a:cs typeface="Aptos" panose="020B0004020202020204" pitchFamily="34" charset="0"/>
              </a:rPr>
              <a:t> 124.056,36</a:t>
            </a:r>
            <a:r>
              <a:rPr lang="en-US" sz="1200" dirty="0">
                <a:solidFill>
                  <a:srgbClr val="002060"/>
                </a:solidFill>
                <a:latin typeface="Verdana" pitchFamily="34" charset="0"/>
                <a:ea typeface="Verdana" pitchFamily="34" charset="0"/>
                <a:cs typeface="Verdana" pitchFamily="34" charset="0"/>
              </a:rPr>
              <a:t> € out of which </a:t>
            </a:r>
            <a:r>
              <a:rPr lang="el-GR" sz="1400" b="1" dirty="0">
                <a:solidFill>
                  <a:schemeClr val="tx2">
                    <a:lumMod val="75000"/>
                  </a:schemeClr>
                </a:solidFill>
                <a:effectLst/>
                <a:latin typeface="Aptos" panose="020B0004020202020204" pitchFamily="34" charset="0"/>
                <a:ea typeface="Aptos" panose="020B0004020202020204" pitchFamily="34" charset="0"/>
                <a:cs typeface="Aptos" panose="020B0004020202020204" pitchFamily="34" charset="0"/>
              </a:rPr>
              <a:t>61.860,62</a:t>
            </a:r>
            <a:r>
              <a:rPr lang="en-US" sz="1200" b="1" dirty="0">
                <a:solidFill>
                  <a:srgbClr val="002060"/>
                </a:solidFill>
                <a:latin typeface="Verdana" pitchFamily="34" charset="0"/>
                <a:ea typeface="Verdana" pitchFamily="34" charset="0"/>
                <a:cs typeface="Verdana" pitchFamily="34" charset="0"/>
              </a:rPr>
              <a:t> </a:t>
            </a:r>
            <a:r>
              <a:rPr lang="en-US" sz="1200" dirty="0">
                <a:solidFill>
                  <a:srgbClr val="002060"/>
                </a:solidFill>
                <a:latin typeface="Verdana" pitchFamily="34" charset="0"/>
                <a:ea typeface="Verdana" pitchFamily="34" charset="0"/>
                <a:cs typeface="Verdana" pitchFamily="34" charset="0"/>
              </a:rPr>
              <a:t>€  is public expenditure.  The Action is co-financed by Greece and the European Union - European Regional Development Fund.</a:t>
            </a:r>
          </a:p>
        </p:txBody>
      </p:sp>
      <p:sp>
        <p:nvSpPr>
          <p:cNvPr id="6" name="5 - TextBox"/>
          <p:cNvSpPr txBox="1"/>
          <p:nvPr/>
        </p:nvSpPr>
        <p:spPr>
          <a:xfrm>
            <a:off x="810196" y="6337126"/>
            <a:ext cx="9217024" cy="6001643"/>
          </a:xfrm>
          <a:prstGeom prst="rect">
            <a:avLst/>
          </a:prstGeom>
          <a:noFill/>
        </p:spPr>
        <p:txBody>
          <a:bodyPr wrap="square" rtlCol="0">
            <a:spAutoFit/>
          </a:bodyPr>
          <a:lstStyle/>
          <a:p>
            <a:pPr>
              <a:lnSpc>
                <a:spcPct val="150000"/>
              </a:lnSpc>
            </a:pPr>
            <a:r>
              <a:rPr lang="en-US" sz="1200" b="1" dirty="0">
                <a:solidFill>
                  <a:srgbClr val="002060"/>
                </a:solidFill>
                <a:latin typeface="Verdana" pitchFamily="34" charset="0"/>
                <a:ea typeface="Verdana" pitchFamily="34" charset="0"/>
                <a:cs typeface="Verdana" pitchFamily="34" charset="0"/>
              </a:rPr>
              <a:t>The approved co-financed Business Plan includes investments on the following categories:</a:t>
            </a:r>
          </a:p>
          <a:p>
            <a:pPr indent="-171450">
              <a:lnSpc>
                <a:spcPct val="150000"/>
              </a:lnSpc>
              <a:buFont typeface="Wingdings" pitchFamily="2" charset="2"/>
              <a:buChar char="ü"/>
            </a:pPr>
            <a:r>
              <a:rPr lang="en-US" sz="1200" dirty="0">
                <a:solidFill>
                  <a:srgbClr val="002060"/>
                </a:solidFill>
                <a:latin typeface="Verdana" pitchFamily="34" charset="0"/>
                <a:ea typeface="Verdana" pitchFamily="34" charset="0"/>
                <a:cs typeface="Verdana" pitchFamily="34" charset="0"/>
              </a:rPr>
              <a:t>Machinery – Equipment </a:t>
            </a:r>
          </a:p>
          <a:p>
            <a:pPr indent="-171450">
              <a:lnSpc>
                <a:spcPct val="150000"/>
              </a:lnSpc>
              <a:buFont typeface="Wingdings" pitchFamily="2" charset="2"/>
              <a:buChar char="ü"/>
            </a:pPr>
            <a:r>
              <a:rPr lang="en-US" sz="1200" dirty="0">
                <a:solidFill>
                  <a:srgbClr val="002060"/>
                </a:solidFill>
                <a:latin typeface="Verdana" pitchFamily="34" charset="0"/>
                <a:ea typeface="Verdana" pitchFamily="34" charset="0"/>
                <a:cs typeface="Verdana" pitchFamily="34" charset="0"/>
              </a:rPr>
              <a:t>Quality system, Standardization, Certifications </a:t>
            </a:r>
            <a:r>
              <a:rPr lang="en-US" sz="1200" dirty="0" err="1">
                <a:solidFill>
                  <a:srgbClr val="002060"/>
                </a:solidFill>
                <a:latin typeface="Verdana" pitchFamily="34" charset="0"/>
                <a:ea typeface="Verdana" pitchFamily="34" charset="0"/>
                <a:cs typeface="Verdana" pitchFamily="34" charset="0"/>
              </a:rPr>
              <a:t>etc</a:t>
            </a:r>
            <a:r>
              <a:rPr lang="en-US" sz="1200" dirty="0">
                <a:solidFill>
                  <a:srgbClr val="002060"/>
                </a:solidFill>
                <a:latin typeface="Verdana" pitchFamily="34" charset="0"/>
                <a:ea typeface="Verdana" pitchFamily="34" charset="0"/>
                <a:cs typeface="Verdana" pitchFamily="34" charset="0"/>
              </a:rPr>
              <a:t> (up to 100% of the total budget)</a:t>
            </a:r>
          </a:p>
          <a:p>
            <a:pPr indent="-171450">
              <a:lnSpc>
                <a:spcPct val="150000"/>
              </a:lnSpc>
              <a:buFont typeface="Wingdings" pitchFamily="2" charset="2"/>
              <a:buChar char="ü"/>
            </a:pPr>
            <a:r>
              <a:rPr lang="en-US" sz="1200" dirty="0">
                <a:solidFill>
                  <a:srgbClr val="002060"/>
                </a:solidFill>
                <a:latin typeface="Verdana" pitchFamily="34" charset="0"/>
                <a:ea typeface="Verdana" pitchFamily="34" charset="0"/>
                <a:cs typeface="Verdana" pitchFamily="34" charset="0"/>
              </a:rPr>
              <a:t>Means of transportation</a:t>
            </a:r>
          </a:p>
          <a:p>
            <a:pPr indent="-171450">
              <a:lnSpc>
                <a:spcPct val="150000"/>
              </a:lnSpc>
              <a:buFont typeface="Wingdings" pitchFamily="2" charset="2"/>
              <a:buChar char="ü"/>
            </a:pPr>
            <a:r>
              <a:rPr lang="en-US" sz="1200" dirty="0">
                <a:solidFill>
                  <a:srgbClr val="002060"/>
                </a:solidFill>
                <a:latin typeface="Verdana" pitchFamily="34" charset="0"/>
                <a:ea typeface="Verdana" pitchFamily="34" charset="0"/>
                <a:cs typeface="Verdana" pitchFamily="34" charset="0"/>
              </a:rPr>
              <a:t>Packaging &amp; Branding</a:t>
            </a:r>
          </a:p>
          <a:p>
            <a:pPr indent="-171450">
              <a:lnSpc>
                <a:spcPct val="150000"/>
              </a:lnSpc>
              <a:buFont typeface="Wingdings" pitchFamily="2" charset="2"/>
              <a:buChar char="ü"/>
            </a:pPr>
            <a:r>
              <a:rPr lang="en-US" sz="1200" dirty="0">
                <a:solidFill>
                  <a:srgbClr val="002060"/>
                </a:solidFill>
                <a:latin typeface="Verdana" pitchFamily="34" charset="0"/>
                <a:ea typeface="Verdana" pitchFamily="34" charset="0"/>
                <a:cs typeface="Verdana" pitchFamily="34" charset="0"/>
              </a:rPr>
              <a:t>Digital Promotion</a:t>
            </a:r>
          </a:p>
          <a:p>
            <a:pPr indent="-171450">
              <a:lnSpc>
                <a:spcPct val="150000"/>
              </a:lnSpc>
              <a:buFont typeface="Wingdings" pitchFamily="2" charset="2"/>
              <a:buChar char="ü"/>
            </a:pPr>
            <a:r>
              <a:rPr lang="en-US" sz="1200" dirty="0">
                <a:solidFill>
                  <a:srgbClr val="002060"/>
                </a:solidFill>
                <a:latin typeface="Verdana" pitchFamily="34" charset="0"/>
                <a:ea typeface="Verdana" pitchFamily="34" charset="0"/>
                <a:cs typeface="Verdana" pitchFamily="34" charset="0"/>
              </a:rPr>
              <a:t>Wage cost for new personnel</a:t>
            </a:r>
          </a:p>
          <a:p>
            <a:endParaRPr lang="en-US" sz="1200" dirty="0">
              <a:solidFill>
                <a:srgbClr val="002060"/>
              </a:solidFill>
              <a:latin typeface="Verdana" pitchFamily="34" charset="0"/>
              <a:ea typeface="Verdana" pitchFamily="34" charset="0"/>
              <a:cs typeface="Verdana" pitchFamily="34" charset="0"/>
            </a:endParaRPr>
          </a:p>
          <a:p>
            <a:pPr lvl="0">
              <a:lnSpc>
                <a:spcPct val="150000"/>
              </a:lnSpc>
            </a:pPr>
            <a:r>
              <a:rPr lang="en-US" sz="1200" b="1" dirty="0">
                <a:solidFill>
                  <a:srgbClr val="002060"/>
                </a:solidFill>
                <a:latin typeface="Verdana" pitchFamily="34" charset="0"/>
                <a:ea typeface="Verdana" pitchFamily="34" charset="0"/>
                <a:cs typeface="Verdana" pitchFamily="34" charset="0"/>
              </a:rPr>
              <a:t>Through the participation in the Action, the enterprise achieved:</a:t>
            </a:r>
          </a:p>
          <a:p>
            <a:pPr lvl="0">
              <a:lnSpc>
                <a:spcPct val="150000"/>
              </a:lnSpc>
              <a:buFont typeface="Wingdings" pitchFamily="2" charset="2"/>
              <a:buChar char="ü"/>
            </a:pPr>
            <a:r>
              <a:rPr lang="en-US" sz="1200" dirty="0">
                <a:solidFill>
                  <a:srgbClr val="002060"/>
                </a:solidFill>
                <a:latin typeface="Verdana" pitchFamily="34" charset="0"/>
                <a:ea typeface="Verdana" pitchFamily="34" charset="0"/>
                <a:cs typeface="Verdana" pitchFamily="34" charset="0"/>
              </a:rPr>
              <a:t>   Competitiveness improvement </a:t>
            </a:r>
          </a:p>
          <a:p>
            <a:pPr lvl="0">
              <a:lnSpc>
                <a:spcPct val="150000"/>
              </a:lnSpc>
              <a:buFont typeface="Wingdings" pitchFamily="2" charset="2"/>
              <a:buChar char="ü"/>
            </a:pPr>
            <a:r>
              <a:rPr lang="en-US" sz="1200" dirty="0">
                <a:solidFill>
                  <a:srgbClr val="002060"/>
                </a:solidFill>
                <a:latin typeface="Verdana" pitchFamily="34" charset="0"/>
                <a:ea typeface="Verdana" pitchFamily="34" charset="0"/>
                <a:cs typeface="Verdana" pitchFamily="34" charset="0"/>
              </a:rPr>
              <a:t>   Increase of profitability  </a:t>
            </a:r>
          </a:p>
          <a:p>
            <a:pPr lvl="0">
              <a:lnSpc>
                <a:spcPct val="150000"/>
              </a:lnSpc>
              <a:buFont typeface="Wingdings" pitchFamily="2" charset="2"/>
              <a:buChar char="ü"/>
            </a:pPr>
            <a:r>
              <a:rPr lang="en-US" sz="1200" dirty="0">
                <a:solidFill>
                  <a:srgbClr val="002060"/>
                </a:solidFill>
                <a:latin typeface="Verdana" pitchFamily="34" charset="0"/>
                <a:ea typeface="Verdana" pitchFamily="34" charset="0"/>
                <a:cs typeface="Verdana" pitchFamily="34" charset="0"/>
              </a:rPr>
              <a:t>   Reinforcement of an extrovert business profile </a:t>
            </a:r>
          </a:p>
          <a:p>
            <a:pPr lvl="0">
              <a:lnSpc>
                <a:spcPct val="150000"/>
              </a:lnSpc>
              <a:buFont typeface="Wingdings" pitchFamily="2" charset="2"/>
              <a:buChar char="ü"/>
            </a:pPr>
            <a:r>
              <a:rPr lang="en-US" sz="1200" dirty="0">
                <a:solidFill>
                  <a:srgbClr val="002060"/>
                </a:solidFill>
                <a:latin typeface="Verdana" pitchFamily="34" charset="0"/>
                <a:ea typeface="Verdana" pitchFamily="34" charset="0"/>
                <a:cs typeface="Verdana" pitchFamily="34" charset="0"/>
              </a:rPr>
              <a:t>   Market expenditure by adopting new products and services </a:t>
            </a:r>
          </a:p>
          <a:p>
            <a:pPr lvl="0">
              <a:lnSpc>
                <a:spcPct val="150000"/>
              </a:lnSpc>
              <a:buFont typeface="Wingdings" pitchFamily="2" charset="2"/>
              <a:buChar char="ü"/>
            </a:pPr>
            <a:r>
              <a:rPr lang="en-US" sz="1200" dirty="0">
                <a:solidFill>
                  <a:srgbClr val="002060"/>
                </a:solidFill>
                <a:latin typeface="Verdana" pitchFamily="34" charset="0"/>
                <a:ea typeface="Verdana" pitchFamily="34" charset="0"/>
                <a:cs typeface="Verdana" pitchFamily="34" charset="0"/>
              </a:rPr>
              <a:t>   Creation of better quality products and services  </a:t>
            </a:r>
          </a:p>
          <a:p>
            <a:pPr lvl="0">
              <a:lnSpc>
                <a:spcPct val="150000"/>
              </a:lnSpc>
              <a:buFont typeface="Wingdings" pitchFamily="2" charset="2"/>
              <a:buChar char="ü"/>
            </a:pPr>
            <a:r>
              <a:rPr lang="en-US" sz="1200" dirty="0">
                <a:solidFill>
                  <a:srgbClr val="002060"/>
                </a:solidFill>
                <a:latin typeface="Verdana" pitchFamily="34" charset="0"/>
                <a:ea typeface="Verdana" pitchFamily="34" charset="0"/>
                <a:cs typeface="Verdana" pitchFamily="34" charset="0"/>
              </a:rPr>
              <a:t>   Increase of productivity and improvement of operational procedures </a:t>
            </a:r>
          </a:p>
          <a:p>
            <a:pPr lvl="0">
              <a:lnSpc>
                <a:spcPct val="150000"/>
              </a:lnSpc>
              <a:buFont typeface="Wingdings" pitchFamily="2" charset="2"/>
              <a:buChar char="ü"/>
            </a:pPr>
            <a:r>
              <a:rPr lang="en-US" sz="1200" dirty="0">
                <a:solidFill>
                  <a:srgbClr val="002060"/>
                </a:solidFill>
                <a:latin typeface="Verdana" pitchFamily="34" charset="0"/>
                <a:ea typeface="Verdana" pitchFamily="34" charset="0"/>
                <a:cs typeface="Verdana" pitchFamily="34" charset="0"/>
              </a:rPr>
              <a:t>   Entrepreneurship Reinforcement </a:t>
            </a:r>
          </a:p>
          <a:p>
            <a:pPr lvl="0">
              <a:lnSpc>
                <a:spcPct val="150000"/>
              </a:lnSpc>
              <a:buFont typeface="Wingdings" pitchFamily="2" charset="2"/>
              <a:buChar char="ü"/>
            </a:pPr>
            <a:r>
              <a:rPr lang="en-US" sz="1200" dirty="0">
                <a:solidFill>
                  <a:srgbClr val="002060"/>
                </a:solidFill>
                <a:latin typeface="Verdana" pitchFamily="34" charset="0"/>
                <a:ea typeface="Verdana" pitchFamily="34" charset="0"/>
                <a:cs typeface="Verdana" pitchFamily="34" charset="0"/>
              </a:rPr>
              <a:t>   Creation/ retention of jobs</a:t>
            </a:r>
          </a:p>
          <a:p>
            <a:pPr lvl="0">
              <a:lnSpc>
                <a:spcPct val="150000"/>
              </a:lnSpc>
              <a:buFont typeface="Wingdings" pitchFamily="2" charset="2"/>
              <a:buChar char="ü"/>
            </a:pPr>
            <a:r>
              <a:rPr lang="en-US" sz="1200" dirty="0">
                <a:solidFill>
                  <a:srgbClr val="002060"/>
                </a:solidFill>
                <a:latin typeface="Verdana" pitchFamily="34" charset="0"/>
                <a:ea typeface="Verdana" pitchFamily="34" charset="0"/>
                <a:cs typeface="Verdana" pitchFamily="34" charset="0"/>
              </a:rPr>
              <a:t>   Other …………………………………………………………</a:t>
            </a:r>
          </a:p>
          <a:p>
            <a:pPr lvl="0">
              <a:lnSpc>
                <a:spcPct val="150000"/>
              </a:lnSpc>
              <a:buFont typeface="Wingdings" pitchFamily="2" charset="2"/>
              <a:buChar char="ü"/>
            </a:pPr>
            <a:endParaRPr lang="en-US" sz="1200" dirty="0">
              <a:solidFill>
                <a:srgbClr val="002060"/>
              </a:solidFill>
              <a:latin typeface="Verdana" pitchFamily="34" charset="0"/>
              <a:ea typeface="Verdana" pitchFamily="34" charset="0"/>
              <a:cs typeface="Verdana" pitchFamily="34" charset="0"/>
            </a:endParaRPr>
          </a:p>
          <a:p>
            <a:pPr lvl="0">
              <a:lnSpc>
                <a:spcPct val="150000"/>
              </a:lnSpc>
            </a:pPr>
            <a:r>
              <a:rPr lang="en-US" sz="1200" dirty="0">
                <a:solidFill>
                  <a:srgbClr val="002060"/>
                </a:solidFill>
                <a:latin typeface="Verdana" pitchFamily="34" charset="0"/>
                <a:ea typeface="Verdana" pitchFamily="34" charset="0"/>
                <a:cs typeface="Verdana" pitchFamily="34" charset="0"/>
              </a:rPr>
              <a:t>The support of </a:t>
            </a:r>
            <a:r>
              <a:rPr lang="en-US" sz="1200" dirty="0" err="1">
                <a:solidFill>
                  <a:srgbClr val="002060"/>
                </a:solidFill>
                <a:latin typeface="Verdana" pitchFamily="34" charset="0"/>
                <a:ea typeface="Verdana" pitchFamily="34" charset="0"/>
                <a:cs typeface="Verdana" pitchFamily="34" charset="0"/>
              </a:rPr>
              <a:t>EPAnEK</a:t>
            </a:r>
            <a:r>
              <a:rPr lang="en-US" sz="1200" dirty="0">
                <a:solidFill>
                  <a:srgbClr val="002060"/>
                </a:solidFill>
                <a:latin typeface="Verdana" pitchFamily="34" charset="0"/>
                <a:ea typeface="Verdana" pitchFamily="34" charset="0"/>
                <a:cs typeface="Verdana" pitchFamily="34" charset="0"/>
              </a:rPr>
              <a:t> proved beneficial, not only for the enterprise but for the competitiveness of the national as well as the local economy. </a:t>
            </a:r>
            <a:endParaRPr lang="el-GR" sz="1200" dirty="0">
              <a:solidFill>
                <a:srgbClr val="002060"/>
              </a:solidFill>
              <a:latin typeface="Verdana" pitchFamily="34" charset="0"/>
              <a:ea typeface="Verdana" pitchFamily="34" charset="0"/>
              <a:cs typeface="Verdana" pitchFamily="34" charset="0"/>
            </a:endParaRPr>
          </a:p>
        </p:txBody>
      </p:sp>
    </p:spTree>
  </p:cSld>
  <p:clrMapOvr>
    <a:masterClrMapping/>
  </p:clrMapOvr>
  <p:transition spd="med"/>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427</TotalTime>
  <Words>234</Words>
  <Application>Microsoft Office PowerPoint</Application>
  <PresentationFormat>Προσαρμογή</PresentationFormat>
  <Paragraphs>24</Paragraphs>
  <Slides>1</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1</vt:i4>
      </vt:variant>
    </vt:vector>
  </HeadingPairs>
  <TitlesOfParts>
    <vt:vector size="7" baseType="lpstr">
      <vt:lpstr>Aptos</vt:lpstr>
      <vt:lpstr>Arial</vt:lpstr>
      <vt:lpstr>Calibri</vt:lpstr>
      <vt:lpstr>Verdana</vt:lpstr>
      <vt:lpstr>Wingdings</vt:lpstr>
      <vt:lpstr>Θέμα του Office</vt:lpstr>
      <vt:lpstr>Παρουσίαση του PowerPoint</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Sotiris Katselos</dc:creator>
  <cp:lastModifiedBy>Info Technoroi SA</cp:lastModifiedBy>
  <cp:revision>53</cp:revision>
  <dcterms:created xsi:type="dcterms:W3CDTF">2018-02-13T12:16:57Z</dcterms:created>
  <dcterms:modified xsi:type="dcterms:W3CDTF">2024-06-28T07:03:55Z</dcterms:modified>
</cp:coreProperties>
</file>