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180" y="6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28/06/2024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48284" y="4695458"/>
            <a:ext cx="9217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err="1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επιχείρηση</a:t>
            </a:r>
            <a:r>
              <a:rPr lang="el-GR" sz="1200" b="1" dirty="0" err="1">
                <a:solidFill>
                  <a:schemeClr val="tx2">
                    <a:lumMod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ptos" panose="020B0004020202020204" pitchFamily="34" charset="0"/>
              </a:rPr>
              <a:t>ΤΕΧΝΟΡΟΗ</a:t>
            </a:r>
            <a:r>
              <a:rPr lang="el-GR" sz="1200" b="1" dirty="0">
                <a:solidFill>
                  <a:schemeClr val="tx2">
                    <a:lumMod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ptos" panose="020B0004020202020204" pitchFamily="34" charset="0"/>
              </a:rPr>
              <a:t> ΣΥΣΤΗΜΑΤΑ ΥΔΡΕΥΣΗΣ, ΥΔΡΑΥΛΙΚΩΝ ΕΓΚΑΤΑΣΤΑΣΕΩΝ, ΑΠΟΧΕΤΕΥΤΙΚΩΝ ΑΓΩΓΩΝ, ΘΕΡΜΑΝΣΗΣ, ΑΕΡΙΣΜΟΥ ΚΑΙ ΚΛΙΜΑΤΙΣΜΟΥ ΑΝΩΝΥΜΗ ΕΤΑΙΡΕΙΑ</a:t>
            </a:r>
            <a:r>
              <a:rPr lang="el-GR" sz="1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που εδρεύει στην περιφέρεια </a:t>
            </a:r>
            <a:r>
              <a:rPr lang="el-GR" sz="1200" b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ΑΤΤΙΚΗΣ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l-GR" sz="1200" b="1" dirty="0">
                <a:solidFill>
                  <a:schemeClr val="tx2">
                    <a:lumMod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ptos" panose="020B0004020202020204" pitchFamily="34" charset="0"/>
              </a:rPr>
              <a:t>124.056,36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€ εκ των οποίων η δημόσια δαπάνη ανέρχεται σε </a:t>
            </a:r>
            <a:r>
              <a:rPr lang="el-GR" sz="1200" b="1" dirty="0">
                <a:solidFill>
                  <a:schemeClr val="tx2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61.860,62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48284" y="6634450"/>
            <a:ext cx="9278936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229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Info Technoroi SA</cp:lastModifiedBy>
  <cp:revision>43</cp:revision>
  <dcterms:created xsi:type="dcterms:W3CDTF">2018-02-13T12:16:57Z</dcterms:created>
  <dcterms:modified xsi:type="dcterms:W3CDTF">2024-06-28T06:45:15Z</dcterms:modified>
</cp:coreProperties>
</file>